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84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4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2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20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00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32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12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96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101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1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89108-D4F3-ED45-AB6A-85F644621377}" type="datetimeFigureOut">
              <a:rPr lang="en-US" smtClean="0"/>
              <a:t>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535D7-8994-7649-9530-FE9D75D17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9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egrinstein/20-years-of-games)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Udacity</a:t>
            </a:r>
            <a:r>
              <a:rPr lang="en-US" dirty="0" smtClean="0"/>
              <a:t> Capstone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Jon Kaslow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61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you decide whether to by a video game solely based on box art?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223" y="1874928"/>
            <a:ext cx="3195446" cy="36854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9958" y="1874928"/>
            <a:ext cx="2540000" cy="3530600"/>
          </a:xfrm>
          <a:prstGeom prst="rect">
            <a:avLst/>
          </a:prstGeom>
        </p:spPr>
      </p:pic>
      <p:sp>
        <p:nvSpPr>
          <p:cNvPr id="6" name="Smiley Face 5"/>
          <p:cNvSpPr/>
          <p:nvPr/>
        </p:nvSpPr>
        <p:spPr>
          <a:xfrm>
            <a:off x="2506532" y="5744582"/>
            <a:ext cx="1226372" cy="1063647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miley Face 6"/>
          <p:cNvSpPr/>
          <p:nvPr/>
        </p:nvSpPr>
        <p:spPr>
          <a:xfrm>
            <a:off x="8390965" y="5673296"/>
            <a:ext cx="1108037" cy="1021977"/>
          </a:xfrm>
          <a:prstGeom prst="smileyFace">
            <a:avLst>
              <a:gd name="adj" fmla="val -46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745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vision to the rescue?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Neural Networks have the capability to classify images way better than previous Machine Learning algorithms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Found a dataset of 18k video game scores on </a:t>
            </a:r>
            <a:r>
              <a:rPr lang="en-US" dirty="0" err="1" smtClean="0"/>
              <a:t>Kaggle</a:t>
            </a:r>
            <a:r>
              <a:rPr lang="en-US" dirty="0" smtClean="0"/>
              <a:t> (</a:t>
            </a:r>
            <a:r>
              <a:rPr lang="en-US" dirty="0" smtClean="0">
                <a:hlinkClick r:id="rId2"/>
              </a:rPr>
              <a:t>https://www.kaggle.com/egrinstein/20-years-of-games)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Can we run a classification algorithm to predict what score a video game will get (rather than having to actually play it)?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First, we need the box art of the game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78898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IGN, where the data is from, has the box arts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5445"/>
            <a:ext cx="12192000" cy="388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2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BeautifulSoup</a:t>
            </a:r>
            <a:r>
              <a:rPr lang="en-US" dirty="0" smtClean="0"/>
              <a:t> to find those assets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5557"/>
            <a:ext cx="12192000" cy="4974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595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Then use python requests to get the </a:t>
            </a:r>
            <a:r>
              <a:rPr lang="en-US" dirty="0" err="1" smtClean="0"/>
              <a:t>numpy</a:t>
            </a:r>
            <a:r>
              <a:rPr lang="en-US" dirty="0" smtClean="0"/>
              <a:t> arrays of the images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0999"/>
            <a:ext cx="12192000" cy="366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56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Use Neural Network to classify score</a:t>
            </a:r>
          </a:p>
          <a:p>
            <a:pPr lvl="1"/>
            <a:r>
              <a:rPr lang="en-US" dirty="0" smtClean="0"/>
              <a:t>Three different nets</a:t>
            </a:r>
          </a:p>
          <a:p>
            <a:pPr lvl="2"/>
            <a:r>
              <a:rPr lang="en-US" dirty="0" smtClean="0"/>
              <a:t>Basic Neural Network (baseline)</a:t>
            </a:r>
          </a:p>
          <a:p>
            <a:pPr lvl="2"/>
            <a:r>
              <a:rPr lang="en-US" dirty="0" smtClean="0"/>
              <a:t>Convolutional Neural Network</a:t>
            </a:r>
          </a:p>
          <a:p>
            <a:pPr lvl="2"/>
            <a:r>
              <a:rPr lang="en-US" dirty="0" smtClean="0"/>
              <a:t>Transfer Learned Network</a:t>
            </a:r>
          </a:p>
          <a:p>
            <a:pPr lvl="1"/>
            <a:r>
              <a:rPr lang="en-US" dirty="0" smtClean="0"/>
              <a:t>Feature set</a:t>
            </a:r>
          </a:p>
          <a:p>
            <a:pPr lvl="2"/>
            <a:r>
              <a:rPr lang="en-US" dirty="0" smtClean="0"/>
              <a:t>Images (160x160x3), Score that the game got rounded to nearest whole number</a:t>
            </a:r>
          </a:p>
          <a:p>
            <a:pPr lvl="1"/>
            <a:r>
              <a:rPr lang="en-US" dirty="0" smtClean="0"/>
              <a:t>Evaluation</a:t>
            </a:r>
          </a:p>
          <a:p>
            <a:pPr lvl="2"/>
            <a:r>
              <a:rPr lang="en-US" dirty="0" smtClean="0"/>
              <a:t>Accuracy of the predictions</a:t>
            </a:r>
          </a:p>
          <a:p>
            <a:pPr lvl="1"/>
            <a:r>
              <a:rPr lang="en-US" dirty="0" smtClean="0"/>
              <a:t>Goal: predict better than randomly assignment based on distribution of scores</a:t>
            </a:r>
          </a:p>
          <a:p>
            <a:pPr lvl="2"/>
            <a:r>
              <a:rPr lang="en-US" dirty="0" smtClean="0"/>
              <a:t>Possible that box art is a proxy for some factor that indicates quality, like budget</a:t>
            </a:r>
          </a:p>
          <a:p>
            <a:pPr lvl="2"/>
            <a:r>
              <a:rPr lang="en-US" dirty="0" smtClean="0"/>
              <a:t>Could be used for other mass media, like advertisements, movie posters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407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205</Words>
  <Application>Microsoft Macintosh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Mangal</vt:lpstr>
      <vt:lpstr>Arial</vt:lpstr>
      <vt:lpstr>Office Theme</vt:lpstr>
      <vt:lpstr>Udacity Capstone Proposal</vt:lpstr>
      <vt:lpstr>Can you decide whether to by a video game solely based on box art?</vt:lpstr>
      <vt:lpstr>Computer vision to the rescue?</vt:lpstr>
      <vt:lpstr>IGN, where the data is from, has the box arts…</vt:lpstr>
      <vt:lpstr>Use BeautifulSoup to find those assets</vt:lpstr>
      <vt:lpstr>Then use python requests to get the numpy arrays of the images</vt:lpstr>
      <vt:lpstr>Proposal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Udacity Capstone Proposal</dc:title>
  <dc:creator>Jon Kaslow</dc:creator>
  <cp:lastModifiedBy>Jon Kaslow</cp:lastModifiedBy>
  <cp:revision>8</cp:revision>
  <dcterms:created xsi:type="dcterms:W3CDTF">2017-01-14T18:25:38Z</dcterms:created>
  <dcterms:modified xsi:type="dcterms:W3CDTF">2017-01-14T19:05:50Z</dcterms:modified>
</cp:coreProperties>
</file>

<file path=docProps/thumbnail.jpeg>
</file>